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6"/>
  </p:notesMasterIdLst>
  <p:sldIdLst>
    <p:sldId id="258" r:id="rId5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1"/>
    <a:srgbClr val="97C4E3"/>
    <a:srgbClr val="007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2643" y="1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12.12.2023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SPEAKER </a:t>
            </a: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#SCCON24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1C647785-5E68-9611-C6C4-D6837C209E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/>
      </p:pic>
      <p:sp>
        <p:nvSpPr>
          <p:cNvPr id="25" name="bg object 18">
            <a:extLst>
              <a:ext uri="{FF2B5EF4-FFF2-40B4-BE49-F238E27FC236}">
                <a16:creationId xmlns:a16="http://schemas.microsoft.com/office/drawing/2014/main" id="{C8D73699-9543-BBE5-53B9-0C5D7CDBF14D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5A8DE66A-935B-3C85-29D0-9111A006AF14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 err="1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Surname</a:t>
            </a:r>
            <a:endParaRPr lang="de-DE" sz="4000" b="1" spc="300" dirty="0">
              <a:solidFill>
                <a:srgbClr val="FFFFFF"/>
              </a:solidFill>
              <a:latin typeface="TheSansOffice" panose="020B0503040302060204" pitchFamily="34" charset="0"/>
              <a:cs typeface="TheSans C4s Black"/>
            </a:endParaRP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Company Name</a:t>
            </a:r>
          </a:p>
        </p:txBody>
      </p:sp>
      <p:pic>
        <p:nvPicPr>
          <p:cNvPr id="33" name="Grafik 32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FC5E0A3A-1B5D-DDAA-1050-85CCA9653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6684" y="11138360"/>
            <a:ext cx="3934516" cy="22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7" ma:contentTypeDescription="Ein neues Dokument erstellen." ma:contentTypeScope="" ma:versionID="f0960e01ae772a0ffb4a4c4ec6ebf937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2dccf452d303f014cff403a6ba79fd07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B30C9ED-9420-4CA0-9AE3-A50D99666624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Calibri</vt:lpstr>
      <vt:lpstr>TheSansOffice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#SCCON23</dc:title>
  <dc:creator>Marta, Helga</dc:creator>
  <cp:lastModifiedBy>Lea Joisten</cp:lastModifiedBy>
  <cp:revision>8</cp:revision>
  <dcterms:created xsi:type="dcterms:W3CDTF">2023-10-06T11:17:16Z</dcterms:created>
  <dcterms:modified xsi:type="dcterms:W3CDTF">2023-12-12T09:01:43Z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